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2069551"/>
            <a:ext cx="9144001" cy="27188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1440901"/>
            <a:ext cx="9144001" cy="27188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x="2733750" y="4724400"/>
            <a:ext cx="3676499" cy="819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publiclaboratory.org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13394"/>
            <a:ext cx="9144002" cy="68312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2001" y="5090162"/>
            <a:ext cx="77294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sz="4200">
                <a:solidFill>
                  <a:srgbClr val="FFFFFF"/>
                </a:solidFill>
              </a:rPr>
              <a:t>Public Laboratory Map Tools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0901" y="5940450"/>
            <a:ext cx="7253399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/>
              <a:t>open source aerial imagery &amp; mapmaking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ubTitle" idx="1"/>
          </p:nvPr>
        </p:nvSpPr>
        <p:spPr>
          <a:xfrm>
            <a:off x="106746" y="64152"/>
            <a:ext cx="3936599" cy="2114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350+ of users</a:t>
            </a:r>
          </a:p>
          <a:p>
            <a:pPr>
              <a:buNone/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340+ published maps </a:t>
            </a:r>
          </a:p>
        </p:txBody>
      </p:sp>
      <p:sp>
        <p:nvSpPr>
          <p:cNvPr id="54" name="Shape 54"/>
          <p:cNvSpPr/>
          <p:nvPr/>
        </p:nvSpPr>
        <p:spPr>
          <a:xfrm>
            <a:off x="4182405" y="0"/>
            <a:ext cx="512063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0" y="2293152"/>
            <a:ext cx="4356427" cy="456484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-76491"/>
            <a:ext cx="9144000" cy="70109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" name="Shape 62"/>
          <p:cNvSpPr/>
          <p:nvPr/>
        </p:nvSpPr>
        <p:spPr>
          <a:xfrm>
            <a:off x="3839325" y="5233461"/>
            <a:ext cx="2554200" cy="185339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740801"/>
            <a:ext cx="9143999" cy="53763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207705" y="6117198"/>
            <a:ext cx="8851500" cy="718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None/>
            </a:pPr>
            <a:r>
              <a:rPr sz="3000" b="0"/>
              <a:t>1:1 at the boat house,  with their map of the park</a:t>
            </a:r>
            <a:r>
              <a:rPr sz="3000"/>
              <a:t> </a:t>
            </a:r>
            <a:r>
              <a:rPr/>
              <a:t> </a:t>
            </a:r>
          </a:p>
        </p:txBody>
      </p:sp>
      <p:sp>
        <p:nvSpPr>
          <p:cNvPr id="69" name="Shape 69"/>
          <p:cNvSpPr/>
          <p:nvPr/>
        </p:nvSpPr>
        <p:spPr>
          <a:xfrm>
            <a:off x="3450750" y="109250"/>
            <a:ext cx="22425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3000">
                <a:solidFill>
                  <a:srgbClr val="FFFFFF"/>
                </a:solidFill>
              </a:rPr>
              <a:t>Lake Merritt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5164475" y="94432"/>
            <a:ext cx="2887499" cy="76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/>
              <a:t>MapKnitter.org</a:t>
            </a:r>
          </a:p>
        </p:txBody>
      </p:sp>
      <p:sp>
        <p:nvSpPr>
          <p:cNvPr id="75" name="Shape 75"/>
          <p:cNvSpPr/>
          <p:nvPr/>
        </p:nvSpPr>
        <p:spPr>
          <a:xfrm>
            <a:off x="426104" y="46807"/>
            <a:ext cx="3555065" cy="677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76" name="Shape 76"/>
          <p:cNvCxnSpPr/>
          <p:nvPr/>
        </p:nvCxnSpPr>
        <p:spPr>
          <a:xfrm rot="10800000">
            <a:off x="4061075" y="1165875"/>
            <a:ext cx="1103399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7" name="Shape 77"/>
          <p:cNvSpPr/>
          <p:nvPr/>
        </p:nvSpPr>
        <p:spPr>
          <a:xfrm>
            <a:off x="5276850" y="914400"/>
            <a:ext cx="3457800" cy="57533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800">
                <a:solidFill>
                  <a:schemeClr val="lt1"/>
                </a:solidFill>
              </a:rPr>
              <a:t>map viewer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800">
                <a:solidFill>
                  <a:schemeClr val="lt1"/>
                </a:solidFill>
              </a:rPr>
              <a:t>publish to the public domain </a:t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>(or as private)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800">
                <a:solidFill>
                  <a:schemeClr val="lt1"/>
                </a:solidFill>
              </a:rPr>
              <a:t>project images</a:t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>nearby and related maps</a:t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800">
                <a:solidFill>
                  <a:schemeClr val="lt1"/>
                </a:solidFill>
              </a:rPr>
              <a:t>map export</a:t>
            </a:r>
          </a:p>
          <a:p>
            <a:endParaRPr/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800">
                <a:solidFill>
                  <a:schemeClr val="lt1"/>
                </a:solidFill>
              </a:rPr>
              <a:t>nearby/related maps</a:t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/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>printing</a:t>
            </a:r>
          </a:p>
          <a:p>
            <a:endParaRPr/>
          </a:p>
          <a:p>
            <a:pPr lvl="0" rtl="0">
              <a:spcBef>
                <a:spcPts val="600"/>
              </a:spcBef>
              <a:buNone/>
            </a:pPr>
            <a:r>
              <a:rPr sz="1800">
                <a:solidFill>
                  <a:schemeClr val="lt1"/>
                </a:solidFill>
              </a:rPr>
              <a:t>multispectral support</a:t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/>
            </a:r>
            <a:br>
              <a:rPr sz="1800">
                <a:solidFill>
                  <a:schemeClr val="lt1"/>
                </a:solidFill>
              </a:rPr>
            </a:br>
            <a:r>
              <a:rPr sz="1800">
                <a:solidFill>
                  <a:schemeClr val="lt1"/>
                </a:solidFill>
              </a:rPr>
              <a:t>commenting/authors</a:t>
            </a:r>
          </a:p>
        </p:txBody>
      </p:sp>
      <p:cxnSp>
        <p:nvCxnSpPr>
          <p:cNvPr id="78" name="Shape 78"/>
          <p:cNvCxnSpPr/>
          <p:nvPr/>
        </p:nvCxnSpPr>
        <p:spPr>
          <a:xfrm rot="10800000">
            <a:off x="4061075" y="2156475"/>
            <a:ext cx="1103399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9" name="Shape 79"/>
          <p:cNvCxnSpPr/>
          <p:nvPr/>
        </p:nvCxnSpPr>
        <p:spPr>
          <a:xfrm rot="10800000">
            <a:off x="2344475" y="2842275"/>
            <a:ext cx="2819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0" name="Shape 80"/>
          <p:cNvCxnSpPr/>
          <p:nvPr/>
        </p:nvCxnSpPr>
        <p:spPr>
          <a:xfrm rot="10800000">
            <a:off x="4061075" y="3604275"/>
            <a:ext cx="1103399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1" name="Shape 81"/>
          <p:cNvCxnSpPr/>
          <p:nvPr/>
        </p:nvCxnSpPr>
        <p:spPr>
          <a:xfrm rot="10800000">
            <a:off x="1645175" y="4652025"/>
            <a:ext cx="35192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" name="Shape 82"/>
          <p:cNvCxnSpPr/>
          <p:nvPr/>
        </p:nvCxnSpPr>
        <p:spPr>
          <a:xfrm rot="10800000">
            <a:off x="4061075" y="5194950"/>
            <a:ext cx="1103399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" name="Shape 83"/>
          <p:cNvCxnSpPr/>
          <p:nvPr/>
        </p:nvCxnSpPr>
        <p:spPr>
          <a:xfrm rot="10800000">
            <a:off x="4061075" y="5890275"/>
            <a:ext cx="1103399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1645175" y="6623700"/>
            <a:ext cx="35192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74099" y="0"/>
            <a:ext cx="8665100" cy="23104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1" name="Shape 91"/>
          <p:cNvSpPr/>
          <p:nvPr/>
        </p:nvSpPr>
        <p:spPr>
          <a:xfrm>
            <a:off x="-25074" y="3315233"/>
            <a:ext cx="6163404" cy="35213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2" name="Shape 92"/>
          <p:cNvSpPr/>
          <p:nvPr/>
        </p:nvSpPr>
        <p:spPr>
          <a:xfrm>
            <a:off x="240825" y="361060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1800"/>
              <a:t>NRG</a:t>
            </a:r>
          </a:p>
        </p:txBody>
      </p:sp>
      <p:sp>
        <p:nvSpPr>
          <p:cNvPr id="93" name="Shape 93"/>
          <p:cNvSpPr/>
          <p:nvPr/>
        </p:nvSpPr>
        <p:spPr>
          <a:xfrm>
            <a:off x="6175942" y="4618442"/>
            <a:ext cx="2961159" cy="222645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4" name="Shape 94"/>
          <p:cNvSpPr/>
          <p:nvPr/>
        </p:nvSpPr>
        <p:spPr>
          <a:xfrm>
            <a:off x="6176594" y="2342997"/>
            <a:ext cx="2959854" cy="222215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x="65625" y="2453750"/>
            <a:ext cx="5991299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3000">
                <a:solidFill>
                  <a:srgbClr val="FFFFFF"/>
                </a:solidFill>
              </a:rPr>
              <a:t>Vegetation Analysis, NRG/NDVI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/>
              <a:t>zoom-out video of Map&gt;&gt;&gt;End</a:t>
            </a:r>
          </a:p>
        </p:txBody>
      </p:sp>
      <p:sp>
        <p:nvSpPr>
          <p:cNvPr id="102" name="Shape 102"/>
          <p:cNvSpPr/>
          <p:nvPr/>
        </p:nvSpPr>
        <p:spPr>
          <a:xfrm>
            <a:off x="0" y="4723"/>
            <a:ext cx="9143998" cy="68485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1159343" y="109250"/>
            <a:ext cx="66558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3000">
                <a:solidFill>
                  <a:srgbClr val="FFFFFF"/>
                </a:solidFill>
              </a:rPr>
              <a:t>PET Bottle and Rubber Band Rigging</a:t>
            </a:r>
          </a:p>
        </p:txBody>
      </p:sp>
      <p:sp>
        <p:nvSpPr>
          <p:cNvPr id="104" name="Shape 104"/>
          <p:cNvSpPr/>
          <p:nvPr/>
        </p:nvSpPr>
        <p:spPr>
          <a:xfrm>
            <a:off x="1264543" y="4313200"/>
            <a:ext cx="26814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1800">
                <a:solidFill>
                  <a:srgbClr val="FFFFFF"/>
                </a:solidFill>
              </a:rPr>
              <a:t>wind stabilized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2883625" y="4551100"/>
            <a:ext cx="902700" cy="30089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101300" y="3163950"/>
            <a:ext cx="26814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1800">
                <a:solidFill>
                  <a:srgbClr val="FFFFFF"/>
                </a:solidFill>
              </a:rPr>
              <a:t>shock mounted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4803800" y="3399600"/>
            <a:ext cx="902700" cy="30089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1159343" y="109250"/>
            <a:ext cx="66558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sz="3000">
                <a:solidFill>
                  <a:srgbClr val="FFFFFF"/>
                </a:solidFill>
              </a:rPr>
              <a:t>Whenever Possible:</a:t>
            </a:r>
          </a:p>
          <a:p>
            <a:pPr lvl="0" algn="ctr" rtl="0">
              <a:buNone/>
            </a:pPr>
            <a:r>
              <a:rPr sz="3000">
                <a:solidFill>
                  <a:srgbClr val="FFFFFF"/>
                </a:solidFill>
              </a:rPr>
              <a:t>Simple Solutions, Not Software</a:t>
            </a:r>
          </a:p>
        </p:txBody>
      </p:sp>
      <p:sp>
        <p:nvSpPr>
          <p:cNvPr id="114" name="Shape 114"/>
          <p:cNvSpPr/>
          <p:nvPr/>
        </p:nvSpPr>
        <p:spPr>
          <a:xfrm>
            <a:off x="1054775" y="2349000"/>
            <a:ext cx="2681400" cy="772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1800">
                <a:solidFill>
                  <a:srgbClr val="FFFFFF"/>
                </a:solidFill>
              </a:rPr>
              <a:t>continuous shooting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3214475" y="2584650"/>
            <a:ext cx="902700" cy="30089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On-screen Show (4:3)</PresentationFormat>
  <Paragraphs>27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/>
      <vt:lpstr/>
      <vt:lpstr>Slide 1</vt:lpstr>
      <vt:lpstr>Public Laboratory Map Tools</vt:lpstr>
      <vt:lpstr>Slide 3</vt:lpstr>
      <vt:lpstr>Slide 4</vt:lpstr>
      <vt:lpstr>1:1 at the boat house,  with their map of the park  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Sophia DeMartini</cp:lastModifiedBy>
  <cp:revision>1</cp:revision>
  <dcterms:created xsi:type="dcterms:W3CDTF">2012-04-04T22:15:09Z</dcterms:created>
  <dcterms:modified xsi:type="dcterms:W3CDTF">2012-04-04T22:20:41Z</dcterms:modified>
</cp:coreProperties>
</file>